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1" r:id="rId4"/>
  </p:sldMasterIdLst>
  <p:sldIdLst>
    <p:sldId id="1002" r:id="rId5"/>
    <p:sldId id="1003" r:id="rId6"/>
    <p:sldId id="259" r:id="rId7"/>
    <p:sldId id="287" r:id="rId8"/>
    <p:sldId id="263" r:id="rId9"/>
    <p:sldId id="260" r:id="rId10"/>
    <p:sldId id="269" r:id="rId11"/>
    <p:sldId id="271" r:id="rId12"/>
    <p:sldId id="289" r:id="rId13"/>
    <p:sldId id="1011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0.xml"/><Relationship Id="rId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3" Type="http://schemas.openxmlformats.org/officeDocument/2006/relationships/theme" Target="../theme/theme3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22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7.xml"/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8.GIF"/><Relationship Id="rId1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7.xml"/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hyperlink" Target="file:///D:\&#22823;&#19987;&#25945;&#23398;\&#35299;&#21078;&#29983;&#29702;\&#33181;&#36339;&#21453;&#23556;.mp4" TargetMode="Externa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